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</p:sldIdLst>
  <p:sldSz cx="6858000" cy="9906000" type="A4"/>
  <p:notesSz cx="6877050" cy="10001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3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905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563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5726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1466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863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49073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3092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157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042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5509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468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7A9C4-9550-4B6B-BE68-084F52095573}" type="datetimeFigureOut">
              <a:rPr lang="en-ZA" smtClean="0"/>
              <a:t>2019-01-19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372C5-729A-4E8B-8FAB-054A4A994A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144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250" y="598896"/>
            <a:ext cx="67192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*NAME*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’S PASSPORT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843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250" y="692202"/>
            <a:ext cx="696180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*NAME*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’S PASSPORT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477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250" y="598896"/>
            <a:ext cx="67192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*NAME*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’S PASSPORT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65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250" y="598896"/>
            <a:ext cx="67192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*NAME*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’S PASSPORT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788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250" y="598896"/>
            <a:ext cx="67192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*NAME*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KG Shake it Off Popped" panose="02000000000000000000" pitchFamily="2" charset="0"/>
              </a:rPr>
              <a:t>’S PASSPORT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78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08519" y="598896"/>
            <a:ext cx="60764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Shake it Off Popped" panose="02000000000000000000" pitchFamily="2" charset="0"/>
              </a:rPr>
              <a:t>*NAME*’S PASSPORT</a:t>
            </a:r>
            <a:endParaRPr lang="en-US" sz="5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063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08519" y="598896"/>
            <a:ext cx="60764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Shake it Off Popped" panose="02000000000000000000" pitchFamily="2" charset="0"/>
              </a:rPr>
              <a:t>*NAME*’S PASSPORT</a:t>
            </a:r>
            <a:endParaRPr lang="en-US" sz="5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37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08519" y="598896"/>
            <a:ext cx="60764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Shake it Off Popped" panose="02000000000000000000" pitchFamily="2" charset="0"/>
              </a:rPr>
              <a:t>*NAME*’S PASSPORT</a:t>
            </a:r>
            <a:endParaRPr lang="en-US" sz="5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301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08519" y="598896"/>
            <a:ext cx="60764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Shake it Off Popped" panose="02000000000000000000" pitchFamily="2" charset="0"/>
              </a:rPr>
              <a:t>*NAME*’S PASSPORT</a:t>
            </a:r>
            <a:endParaRPr lang="en-US" sz="5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596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12"/>
            <a:ext cx="6858000" cy="9865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08519" y="598896"/>
            <a:ext cx="60764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Shake it Off Popped" panose="02000000000000000000" pitchFamily="2" charset="0"/>
              </a:rPr>
              <a:t>*NAME*’S PASSPORT</a:t>
            </a:r>
            <a:endParaRPr lang="en-US" sz="5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G Shake it Off Pop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236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396</TotalTime>
  <Words>50</Words>
  <Application>Microsoft Office PowerPoint</Application>
  <PresentationFormat>A4 Paper (210x297 mm)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KG Shake it Off Popped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MADRASAH TEACHER</dc:creator>
  <cp:lastModifiedBy>Madrasah Teacher</cp:lastModifiedBy>
  <cp:revision>28</cp:revision>
  <cp:lastPrinted>2018-08-14T12:50:34Z</cp:lastPrinted>
  <dcterms:created xsi:type="dcterms:W3CDTF">2018-02-08T19:46:21Z</dcterms:created>
  <dcterms:modified xsi:type="dcterms:W3CDTF">2019-01-19T09:30:11Z</dcterms:modified>
</cp:coreProperties>
</file>